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0" r:id="rId4"/>
    <p:sldId id="274" r:id="rId5"/>
    <p:sldId id="275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an Salvi" userId="2dfa48a4e69054b6" providerId="LiveId" clId="{CF253BCF-803D-4742-8311-1329C2D8A077}"/>
    <pc:docChg chg="undo custSel addSld delSld modSld sldOrd">
      <pc:chgData name="Chandan Salvi" userId="2dfa48a4e69054b6" providerId="LiveId" clId="{CF253BCF-803D-4742-8311-1329C2D8A077}" dt="2024-11-16T12:00:19.776" v="1024" actId="20577"/>
      <pc:docMkLst>
        <pc:docMk/>
      </pc:docMkLst>
      <pc:sldChg chg="del">
        <pc:chgData name="Chandan Salvi" userId="2dfa48a4e69054b6" providerId="LiveId" clId="{CF253BCF-803D-4742-8311-1329C2D8A077}" dt="2024-11-16T05:38:01.466" v="461" actId="2696"/>
        <pc:sldMkLst>
          <pc:docMk/>
          <pc:sldMk cId="3990509222" sldId="256"/>
        </pc:sldMkLst>
      </pc:sldChg>
      <pc:sldChg chg="addSp delSp modSp mod setBg">
        <pc:chgData name="Chandan Salvi" userId="2dfa48a4e69054b6" providerId="LiveId" clId="{CF253BCF-803D-4742-8311-1329C2D8A077}" dt="2024-11-16T10:56:49.302" v="827" actId="26606"/>
        <pc:sldMkLst>
          <pc:docMk/>
          <pc:sldMk cId="764225574" sldId="257"/>
        </pc:sldMkLst>
      </pc:sldChg>
      <pc:sldChg chg="addSp delSp modSp mod setBg">
        <pc:chgData name="Chandan Salvi" userId="2dfa48a4e69054b6" providerId="LiveId" clId="{CF253BCF-803D-4742-8311-1329C2D8A077}" dt="2024-11-16T11:53:15.830" v="937" actId="20577"/>
        <pc:sldMkLst>
          <pc:docMk/>
          <pc:sldMk cId="1268356681" sldId="258"/>
        </pc:sldMkLst>
      </pc:sldChg>
      <pc:sldChg chg="addSp delSp modSp mod setBg">
        <pc:chgData name="Chandan Salvi" userId="2dfa48a4e69054b6" providerId="LiveId" clId="{CF253BCF-803D-4742-8311-1329C2D8A077}" dt="2024-11-16T12:00:19.776" v="1024" actId="20577"/>
        <pc:sldMkLst>
          <pc:docMk/>
          <pc:sldMk cId="2814140961" sldId="259"/>
        </pc:sldMkLst>
      </pc:sldChg>
      <pc:sldChg chg="addSp delSp modSp mod ord setBg">
        <pc:chgData name="Chandan Salvi" userId="2dfa48a4e69054b6" providerId="LiveId" clId="{CF253BCF-803D-4742-8311-1329C2D8A077}" dt="2024-11-16T10:03:01.602" v="527"/>
        <pc:sldMkLst>
          <pc:docMk/>
          <pc:sldMk cId="1985661698" sldId="260"/>
        </pc:sldMkLst>
      </pc:sldChg>
      <pc:sldChg chg="addSp delSp modSp new mod setBg setClrOvrMap">
        <pc:chgData name="Chandan Salvi" userId="2dfa48a4e69054b6" providerId="LiveId" clId="{CF253BCF-803D-4742-8311-1329C2D8A077}" dt="2024-11-16T11:04:14.242" v="850" actId="20577"/>
        <pc:sldMkLst>
          <pc:docMk/>
          <pc:sldMk cId="226078080" sldId="261"/>
        </pc:sldMkLst>
      </pc:sldChg>
      <pc:sldChg chg="addSp delSp modSp new mod">
        <pc:chgData name="Chandan Salvi" userId="2dfa48a4e69054b6" providerId="LiveId" clId="{CF253BCF-803D-4742-8311-1329C2D8A077}" dt="2024-11-16T10:21:02.918" v="758" actId="1076"/>
        <pc:sldMkLst>
          <pc:docMk/>
          <pc:sldMk cId="704525211" sldId="262"/>
        </pc:sldMkLst>
      </pc:sldChg>
      <pc:sldChg chg="new del">
        <pc:chgData name="Chandan Salvi" userId="2dfa48a4e69054b6" providerId="LiveId" clId="{CF253BCF-803D-4742-8311-1329C2D8A077}" dt="2024-11-16T05:56:28.618" v="498" actId="2696"/>
        <pc:sldMkLst>
          <pc:docMk/>
          <pc:sldMk cId="4279164547" sldId="262"/>
        </pc:sldMkLst>
      </pc:sldChg>
      <pc:sldChg chg="addSp delSp modSp new mod">
        <pc:chgData name="Chandan Salvi" userId="2dfa48a4e69054b6" providerId="LiveId" clId="{CF253BCF-803D-4742-8311-1329C2D8A077}" dt="2024-11-16T10:30:26.993" v="815" actId="14100"/>
        <pc:sldMkLst>
          <pc:docMk/>
          <pc:sldMk cId="3536583879" sldId="263"/>
        </pc:sldMkLst>
      </pc:sldChg>
      <pc:sldChg chg="addSp delSp modSp new mod">
        <pc:chgData name="Chandan Salvi" userId="2dfa48a4e69054b6" providerId="LiveId" clId="{CF253BCF-803D-4742-8311-1329C2D8A077}" dt="2024-11-16T10:09:38.967" v="615" actId="20577"/>
        <pc:sldMkLst>
          <pc:docMk/>
          <pc:sldMk cId="1906495801" sldId="264"/>
        </pc:sldMkLst>
      </pc:sldChg>
      <pc:sldChg chg="addSp delSp modSp new mod">
        <pc:chgData name="Chandan Salvi" userId="2dfa48a4e69054b6" providerId="LiveId" clId="{CF253BCF-803D-4742-8311-1329C2D8A077}" dt="2024-11-16T10:11:15.768" v="646" actId="20577"/>
        <pc:sldMkLst>
          <pc:docMk/>
          <pc:sldMk cId="1689812836" sldId="265"/>
        </pc:sldMkLst>
      </pc:sldChg>
      <pc:sldChg chg="addSp delSp modSp new mod">
        <pc:chgData name="Chandan Salvi" userId="2dfa48a4e69054b6" providerId="LiveId" clId="{CF253BCF-803D-4742-8311-1329C2D8A077}" dt="2024-11-16T11:58:46.924" v="946"/>
        <pc:sldMkLst>
          <pc:docMk/>
          <pc:sldMk cId="1478931584" sldId="266"/>
        </pc:sldMkLst>
      </pc:sldChg>
      <pc:sldChg chg="addSp delSp modSp new mod">
        <pc:chgData name="Chandan Salvi" userId="2dfa48a4e69054b6" providerId="LiveId" clId="{CF253BCF-803D-4742-8311-1329C2D8A077}" dt="2024-11-16T11:58:49.626" v="947"/>
        <pc:sldMkLst>
          <pc:docMk/>
          <pc:sldMk cId="4201271238" sldId="267"/>
        </pc:sldMkLst>
      </pc:sldChg>
      <pc:sldChg chg="addSp delSp modSp new mod">
        <pc:chgData name="Chandan Salvi" userId="2dfa48a4e69054b6" providerId="LiveId" clId="{CF253BCF-803D-4742-8311-1329C2D8A077}" dt="2024-11-16T11:58:52.938" v="948"/>
        <pc:sldMkLst>
          <pc:docMk/>
          <pc:sldMk cId="2887108329" sldId="268"/>
        </pc:sldMkLst>
      </pc:sldChg>
      <pc:sldChg chg="addSp delSp modSp new mod">
        <pc:chgData name="Chandan Salvi" userId="2dfa48a4e69054b6" providerId="LiveId" clId="{CF253BCF-803D-4742-8311-1329C2D8A077}" dt="2024-11-16T10:28:54.347" v="803" actId="1076"/>
        <pc:sldMkLst>
          <pc:docMk/>
          <pc:sldMk cId="820203187" sldId="269"/>
        </pc:sldMkLst>
      </pc:sldChg>
      <pc:sldChg chg="new add del">
        <pc:chgData name="Chandan Salvi" userId="2dfa48a4e69054b6" providerId="LiveId" clId="{CF253BCF-803D-4742-8311-1329C2D8A077}" dt="2024-11-16T10:19:06.358" v="737" actId="2696"/>
        <pc:sldMkLst>
          <pc:docMk/>
          <pc:sldMk cId="3003087025" sldId="269"/>
        </pc:sldMkLst>
      </pc:sldChg>
      <pc:sldChg chg="addSp delSp modSp new mod">
        <pc:chgData name="Chandan Salvi" userId="2dfa48a4e69054b6" providerId="LiveId" clId="{CF253BCF-803D-4742-8311-1329C2D8A077}" dt="2024-11-16T11:59:18.151" v="967" actId="20577"/>
        <pc:sldMkLst>
          <pc:docMk/>
          <pc:sldMk cId="2511296394" sldId="270"/>
        </pc:sldMkLst>
      </pc:sldChg>
      <pc:sldChg chg="addSp delSp modSp new mod">
        <pc:chgData name="Chandan Salvi" userId="2dfa48a4e69054b6" providerId="LiveId" clId="{CF253BCF-803D-4742-8311-1329C2D8A077}" dt="2024-11-16T11:59:28.192" v="984" actId="20577"/>
        <pc:sldMkLst>
          <pc:docMk/>
          <pc:sldMk cId="95034471" sldId="271"/>
        </pc:sldMkLst>
      </pc:sldChg>
      <pc:sldChg chg="addSp delSp modSp new mod">
        <pc:chgData name="Chandan Salvi" userId="2dfa48a4e69054b6" providerId="LiveId" clId="{CF253BCF-803D-4742-8311-1329C2D8A077}" dt="2024-11-16T10:26:08.544" v="792" actId="1076"/>
        <pc:sldMkLst>
          <pc:docMk/>
          <pc:sldMk cId="833985826" sldId="272"/>
        </pc:sldMkLst>
      </pc:sldChg>
      <pc:sldChg chg="addSp delSp modSp new del mod">
        <pc:chgData name="Chandan Salvi" userId="2dfa48a4e69054b6" providerId="LiveId" clId="{CF253BCF-803D-4742-8311-1329C2D8A077}" dt="2024-11-16T11:23:11.598" v="900" actId="2696"/>
        <pc:sldMkLst>
          <pc:docMk/>
          <pc:sldMk cId="630917373" sldId="273"/>
        </pc:sldMkLst>
      </pc:sldChg>
      <pc:sldChg chg="addSp delSp modSp new mod setBg setClrOvrMap">
        <pc:chgData name="Chandan Salvi" userId="2dfa48a4e69054b6" providerId="LiveId" clId="{CF253BCF-803D-4742-8311-1329C2D8A077}" dt="2024-11-16T11:27:08.511" v="915" actId="26606"/>
        <pc:sldMkLst>
          <pc:docMk/>
          <pc:sldMk cId="2895637158" sldId="274"/>
        </pc:sldMkLst>
      </pc:sldChg>
      <pc:sldChg chg="addSp delSp modSp new mod setBg">
        <pc:chgData name="Chandan Salvi" userId="2dfa48a4e69054b6" providerId="LiveId" clId="{CF253BCF-803D-4742-8311-1329C2D8A077}" dt="2024-11-16T11:27:18.133" v="918" actId="26606"/>
        <pc:sldMkLst>
          <pc:docMk/>
          <pc:sldMk cId="3839584473" sldId="275"/>
        </pc:sldMkLst>
      </pc:sldChg>
    </pc:docChg>
  </pc:docChgLst>
  <pc:docChgLst>
    <pc:chgData name="Chandan Salvi" userId="2dfa48a4e69054b6" providerId="LiveId" clId="{0DDA166A-1236-4948-BF38-0E4DF5C3929B}"/>
    <pc:docChg chg="delSld">
      <pc:chgData name="Chandan Salvi" userId="2dfa48a4e69054b6" providerId="LiveId" clId="{0DDA166A-1236-4948-BF38-0E4DF5C3929B}" dt="2025-07-12T10:12:24.207" v="11" actId="47"/>
      <pc:docMkLst>
        <pc:docMk/>
      </pc:docMkLst>
      <pc:sldChg chg="del">
        <pc:chgData name="Chandan Salvi" userId="2dfa48a4e69054b6" providerId="LiveId" clId="{0DDA166A-1236-4948-BF38-0E4DF5C3929B}" dt="2025-07-12T10:12:15.261" v="0" actId="47"/>
        <pc:sldMkLst>
          <pc:docMk/>
          <pc:sldMk cId="2814140961" sldId="259"/>
        </pc:sldMkLst>
      </pc:sldChg>
      <pc:sldChg chg="del">
        <pc:chgData name="Chandan Salvi" userId="2dfa48a4e69054b6" providerId="LiveId" clId="{0DDA166A-1236-4948-BF38-0E4DF5C3929B}" dt="2025-07-12T10:12:21.646" v="6" actId="47"/>
        <pc:sldMkLst>
          <pc:docMk/>
          <pc:sldMk cId="704525211" sldId="262"/>
        </pc:sldMkLst>
      </pc:sldChg>
      <pc:sldChg chg="del">
        <pc:chgData name="Chandan Salvi" userId="2dfa48a4e69054b6" providerId="LiveId" clId="{0DDA166A-1236-4948-BF38-0E4DF5C3929B}" dt="2025-07-12T10:12:18.802" v="1" actId="47"/>
        <pc:sldMkLst>
          <pc:docMk/>
          <pc:sldMk cId="3536583879" sldId="263"/>
        </pc:sldMkLst>
      </pc:sldChg>
      <pc:sldChg chg="del">
        <pc:chgData name="Chandan Salvi" userId="2dfa48a4e69054b6" providerId="LiveId" clId="{0DDA166A-1236-4948-BF38-0E4DF5C3929B}" dt="2025-07-12T10:12:24.207" v="11" actId="47"/>
        <pc:sldMkLst>
          <pc:docMk/>
          <pc:sldMk cId="1906495801" sldId="264"/>
        </pc:sldMkLst>
      </pc:sldChg>
      <pc:sldChg chg="del">
        <pc:chgData name="Chandan Salvi" userId="2dfa48a4e69054b6" providerId="LiveId" clId="{0DDA166A-1236-4948-BF38-0E4DF5C3929B}" dt="2025-07-12T10:12:22.461" v="10" actId="47"/>
        <pc:sldMkLst>
          <pc:docMk/>
          <pc:sldMk cId="1689812836" sldId="265"/>
        </pc:sldMkLst>
      </pc:sldChg>
      <pc:sldChg chg="del">
        <pc:chgData name="Chandan Salvi" userId="2dfa48a4e69054b6" providerId="LiveId" clId="{0DDA166A-1236-4948-BF38-0E4DF5C3929B}" dt="2025-07-12T10:12:22.250" v="9" actId="47"/>
        <pc:sldMkLst>
          <pc:docMk/>
          <pc:sldMk cId="1478931584" sldId="266"/>
        </pc:sldMkLst>
      </pc:sldChg>
      <pc:sldChg chg="del">
        <pc:chgData name="Chandan Salvi" userId="2dfa48a4e69054b6" providerId="LiveId" clId="{0DDA166A-1236-4948-BF38-0E4DF5C3929B}" dt="2025-07-12T10:12:22.037" v="8" actId="47"/>
        <pc:sldMkLst>
          <pc:docMk/>
          <pc:sldMk cId="4201271238" sldId="267"/>
        </pc:sldMkLst>
      </pc:sldChg>
      <pc:sldChg chg="del">
        <pc:chgData name="Chandan Salvi" userId="2dfa48a4e69054b6" providerId="LiveId" clId="{0DDA166A-1236-4948-BF38-0E4DF5C3929B}" dt="2025-07-12T10:12:21.845" v="7" actId="47"/>
        <pc:sldMkLst>
          <pc:docMk/>
          <pc:sldMk cId="2887108329" sldId="268"/>
        </pc:sldMkLst>
      </pc:sldChg>
      <pc:sldChg chg="del">
        <pc:chgData name="Chandan Salvi" userId="2dfa48a4e69054b6" providerId="LiveId" clId="{0DDA166A-1236-4948-BF38-0E4DF5C3929B}" dt="2025-07-12T10:12:19.876" v="2" actId="47"/>
        <pc:sldMkLst>
          <pc:docMk/>
          <pc:sldMk cId="820203187" sldId="269"/>
        </pc:sldMkLst>
      </pc:sldChg>
      <pc:sldChg chg="del">
        <pc:chgData name="Chandan Salvi" userId="2dfa48a4e69054b6" providerId="LiveId" clId="{0DDA166A-1236-4948-BF38-0E4DF5C3929B}" dt="2025-07-12T10:12:21.445" v="5" actId="47"/>
        <pc:sldMkLst>
          <pc:docMk/>
          <pc:sldMk cId="2511296394" sldId="270"/>
        </pc:sldMkLst>
      </pc:sldChg>
      <pc:sldChg chg="del">
        <pc:chgData name="Chandan Salvi" userId="2dfa48a4e69054b6" providerId="LiveId" clId="{0DDA166A-1236-4948-BF38-0E4DF5C3929B}" dt="2025-07-12T10:12:21.132" v="4" actId="47"/>
        <pc:sldMkLst>
          <pc:docMk/>
          <pc:sldMk cId="95034471" sldId="271"/>
        </pc:sldMkLst>
      </pc:sldChg>
      <pc:sldChg chg="del">
        <pc:chgData name="Chandan Salvi" userId="2dfa48a4e69054b6" providerId="LiveId" clId="{0DDA166A-1236-4948-BF38-0E4DF5C3929B}" dt="2025-07-12T10:12:20.524" v="3" actId="47"/>
        <pc:sldMkLst>
          <pc:docMk/>
          <pc:sldMk cId="833985826" sldId="272"/>
        </pc:sldMkLst>
      </pc:sldChg>
    </pc:docChg>
  </pc:docChgLst>
</pc:chgInfo>
</file>

<file path=ppt/media/image1.png>
</file>

<file path=ppt/media/image10.png>
</file>

<file path=ppt/media/image11.gif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046EB-A896-CD51-6C09-068C4BEEB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31E88-36AA-2D22-4BE9-60A952AC3A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F5549-2E33-FB24-C914-1111AB049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4AC96-F5DD-A1F4-00D6-C38925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3E575-ACFF-101B-A4E9-F1C117BD1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42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66913-2BAA-0966-A6BC-9ED14C8A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854BF3-9330-7327-208C-BC623AAA5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3C020-DE74-78F6-880F-E8D45E376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78507-ADE6-F59A-8347-6C2D1FEF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205A0-5631-5943-5C61-4D7021F81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570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652D02-4655-4120-9D03-0CCBE1F35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CDC40-7C4E-74AF-E4ED-958925C27B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8B52E-CEBF-9018-ECDB-99A5AFA22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F0FA8-6AB6-8440-2D3E-98CBCB9CF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1D8CD-19AA-BD1B-E1C4-D8608C72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759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7488D-8718-89FD-0E05-54033B9C1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925FF-F57C-4AA0-4076-1081F3247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EA329-8276-4A13-1948-7A96739C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96F33-6887-BA63-AF3C-2EA51DF02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B06AA-32DC-037E-EE45-5BCC8A30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01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70D55-39C6-18EB-3A1B-49D001D83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031B6-0AD8-6CE5-B518-56AB819BA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D4018-791F-EC15-CB99-C19C9648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988C7-B21F-0FFA-5644-13572F1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6A31E-C557-2329-A9C3-EF7A3F3E5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3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5C6A2-E7F7-D929-11F4-6EE2F77D4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17DA5-34DA-9314-D147-9795DE449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8DB5A-BF09-5F25-B920-0C6C30A4D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937EE-974E-3CE6-20FF-AB1E93582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5301C-70F3-30D4-E8E5-D33783D7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137AB-9744-EEA9-FA72-33E94222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3844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A8984-437E-F232-EB11-8E6833687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468F7-5447-0B69-9FC3-C3A5735E6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1C660-D9EC-382D-D261-9E4E8E5F6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00472E-C992-0267-FF1D-50D2243B35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BB093-8D6E-A3B7-3550-927FCED63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C4B34E-6A60-FB4F-BA9B-9143B6F3E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B33DB-FFE2-573C-AB8E-319047B93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3BC8F0-D10A-042A-E72E-3093615C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854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1BC88-92EF-A131-992D-283CCFDC4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0B8ECE-EEF9-9ABF-DFE3-F0B0A802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54F07-4FB6-2867-7E03-93FDD1C3B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02C90-B323-A812-E08D-478CDED79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168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BB15C9-FFDF-650B-A0B2-4DFF30D99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218C59-F2A8-427B-2BAC-90A4CFB70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9BCFC-59DE-FA0F-C7EF-AC3628B2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836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04293-1FBF-C3F8-8505-403E4EB20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EFDB-69BE-8DE2-D5EC-A7D29B28B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7FF09-1961-1556-890C-D41FCECE4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A050-F147-DE90-231C-EF8F748DD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A2F56-706A-6D12-CA1F-1D6A852C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26039-8D67-F730-C594-B92B2C68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700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2D737-EB49-12A1-FB91-B9E3CE0D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C87F4A-4B61-AA7C-12E2-B507401B3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86D54-A4A2-D38C-93A1-651E4A98C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51D7C-DFCE-0B6F-2487-228AC9C56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4E033-5EC9-29E9-B5B8-0FE58A09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41390-EDAE-2878-43C0-FE3FDE3FF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53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5206B6-C6FB-929F-636B-F317395D4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86A61-A859-B43B-4E55-B3F739827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A4D64-4791-7107-FE88-286DEB7F8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D48F0C-076F-45AC-9391-7E25462F7A32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6C2B6-3815-9B95-6613-DC9677CBD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B6F4E-FE92-6078-83F8-BC8A40289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B27980-B122-4B27-ABAA-F34DF16340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7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876EE6-9A59-94E2-BA1A-AB3645594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>
            <a:normAutofit/>
          </a:bodyPr>
          <a:lstStyle/>
          <a:p>
            <a:r>
              <a:rPr lang="en-IN" sz="2800" b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MYSQL </a:t>
            </a:r>
            <a:br>
              <a:rPr lang="en-IN" sz="2800" b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IN" sz="2800" b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IN" sz="2800" b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Housing Loan Management System Project</a:t>
            </a:r>
            <a:endParaRPr lang="en-I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AAC0C-0620-3C01-991B-92FC351A4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4772974" cy="35535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Caleb Salvi </a:t>
            </a:r>
          </a:p>
          <a:p>
            <a:pPr marL="0" indent="0">
              <a:buNone/>
            </a:pPr>
            <a:r>
              <a:rPr lang="en-IN" sz="2000" dirty="0" err="1"/>
              <a:t>ITVedant</a:t>
            </a:r>
            <a:r>
              <a:rPr lang="en-IN" sz="2000" dirty="0"/>
              <a:t> </a:t>
            </a:r>
          </a:p>
          <a:p>
            <a:pPr marL="0" indent="0">
              <a:buNone/>
            </a:pPr>
            <a:r>
              <a:rPr lang="en-IN" sz="2000" dirty="0"/>
              <a:t>Prof Sandip Gupta</a:t>
            </a:r>
          </a:p>
          <a:p>
            <a:pPr marL="0" indent="0">
              <a:buNone/>
            </a:pPr>
            <a:r>
              <a:rPr lang="en-IN" sz="2000" dirty="0"/>
              <a:t>November 16, 2024</a:t>
            </a:r>
          </a:p>
          <a:p>
            <a:endParaRPr lang="en-IN" sz="2000" dirty="0"/>
          </a:p>
        </p:txBody>
      </p:sp>
      <p:pic>
        <p:nvPicPr>
          <p:cNvPr id="5" name="Picture 4" descr="A house on top of money&#10;&#10;Description automatically generated">
            <a:extLst>
              <a:ext uri="{FF2B5EF4-FFF2-40B4-BE49-F238E27FC236}">
                <a16:creationId xmlns:a16="http://schemas.microsoft.com/office/drawing/2014/main" id="{26A3CC55-F1BC-D66A-2E67-5B10EDCC8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2" r="18067" b="-1"/>
          <a:stretch/>
        </p:blipFill>
        <p:spPr>
          <a:xfrm>
            <a:off x="8232188" y="643468"/>
            <a:ext cx="2784367" cy="2545005"/>
          </a:xfrm>
          <a:prstGeom prst="rect">
            <a:avLst/>
          </a:prstGeom>
        </p:spPr>
      </p:pic>
      <p:pic>
        <p:nvPicPr>
          <p:cNvPr id="6" name="Picture 5" descr="A house with a tree and clouds&#10;&#10;Description automatically generated">
            <a:extLst>
              <a:ext uri="{FF2B5EF4-FFF2-40B4-BE49-F238E27FC236}">
                <a16:creationId xmlns:a16="http://schemas.microsoft.com/office/drawing/2014/main" id="{5B32D893-C041-806D-E63B-E431EA91D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487" y="3657600"/>
            <a:ext cx="3461770" cy="258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8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58B447-6A85-AB05-C0C0-489E07107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IN" sz="5400"/>
              <a:t>Database summary 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C932C-1238-75E8-5BB6-A9AD1B6BC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The </a:t>
            </a:r>
            <a:r>
              <a:rPr lang="en-US" sz="2200" i="1"/>
              <a:t>HomeLoan</a:t>
            </a:r>
            <a:r>
              <a:rPr lang="en-US" sz="2200"/>
              <a:t> database is designed to manage information related to customers, loan types, loan applications, approvals, payments, and branch operations. It provides a comprehensive system to streamline loan processes, including customer data management, loan tracking, payment updates, and branch-level operations</a:t>
            </a:r>
            <a:endParaRPr lang="en-IN" sz="2200"/>
          </a:p>
        </p:txBody>
      </p:sp>
      <p:pic>
        <p:nvPicPr>
          <p:cNvPr id="5" name="Picture 4" descr="A house on top of money&#10;&#10;Description automatically generated">
            <a:extLst>
              <a:ext uri="{FF2B5EF4-FFF2-40B4-BE49-F238E27FC236}">
                <a16:creationId xmlns:a16="http://schemas.microsoft.com/office/drawing/2014/main" id="{C1583177-0C68-453A-27E3-D13CE41CF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2" r="18067" b="-1"/>
          <a:stretch/>
        </p:blipFill>
        <p:spPr>
          <a:xfrm>
            <a:off x="7994666" y="329183"/>
            <a:ext cx="3752563" cy="3429969"/>
          </a:xfrm>
          <a:prstGeom prst="rect">
            <a:avLst/>
          </a:prstGeom>
        </p:spPr>
      </p:pic>
      <p:pic>
        <p:nvPicPr>
          <p:cNvPr id="7" name="Picture 6" descr="A hand holding a small house&#10;&#10;Description automatically generated">
            <a:extLst>
              <a:ext uri="{FF2B5EF4-FFF2-40B4-BE49-F238E27FC236}">
                <a16:creationId xmlns:a16="http://schemas.microsoft.com/office/drawing/2014/main" id="{73FD0097-0A4F-AA6F-220C-938D25C6E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0" y="4555453"/>
            <a:ext cx="3995928" cy="122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25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66EA5-FD50-D54E-B860-4B93395E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/>
              <a:t>ER Diagram 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24C2046-0B47-C2E6-91CD-2ADAA1CF8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17" y="1524000"/>
            <a:ext cx="11196484" cy="5213402"/>
          </a:xfrm>
        </p:spPr>
      </p:pic>
    </p:spTree>
    <p:extLst>
      <p:ext uri="{BB962C8B-B14F-4D97-AF65-F5344CB8AC3E}">
        <p14:creationId xmlns:p14="http://schemas.microsoft.com/office/powerpoint/2010/main" val="1985661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2E8CD4E-6381-4807-AA5B-CE0024A8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8445F8-F032-43C9-8D0F-A5155F525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59"/>
            <a:ext cx="5538555" cy="288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BD5D05E-B269-34E8-E597-001B01B49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250" y="644229"/>
            <a:ext cx="3919937" cy="25603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6A325B5-56A3-425A-B9A3-0CEB7CA1B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480060"/>
            <a:ext cx="5538555" cy="288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0811879-ADF0-631F-9A97-F92C672F8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151" y="644229"/>
            <a:ext cx="4063116" cy="256032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80DE958-9D45-4CAD-BF1F-FA2ED970B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3" y="3527956"/>
            <a:ext cx="5538554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926ED3-44AB-9453-75E9-8EC1F0D81D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31" y="3653451"/>
            <a:ext cx="4940176" cy="256032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B93B4BF-AD35-4E52-8131-161C5FB9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3527956"/>
            <a:ext cx="5538555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4DE6AB-5A24-E582-3F46-FB39374336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69" y="3721594"/>
            <a:ext cx="5212080" cy="246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37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E90EB45-EEE9-4563-8179-65EF62AE0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5578E58-0BC8-C33C-7B55-E800184C3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33" y="2229976"/>
            <a:ext cx="5372100" cy="23980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3D0EF74-AD1E-4FD9-914D-8EC9058EB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AF631A-444F-F898-B065-53A0CC430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6" y="2012109"/>
            <a:ext cx="5372099" cy="283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4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E4169A-AF04-643C-6248-274A583E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>
            <a:normAutofit/>
          </a:bodyPr>
          <a:lstStyle/>
          <a:p>
            <a:r>
              <a:rPr lang="en-IN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288E2-18B4-E130-CB8C-0EBE2DB37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4772974" cy="35535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/>
              <a:t>The objective of this project is to develop a robust and efficient database management system for a home loan institution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/>
              <a:t>Store, organize, and manage customer and loan-related data effectively.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/>
              <a:t>Track loan applications, approvals seamlessly.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/>
              <a:t>Monitor repayment progress and outstanding balances.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/>
              <a:t>Provide insights into branch-level operations for better decision-making.</a:t>
            </a:r>
          </a:p>
          <a:p>
            <a:endParaRPr lang="en-IN" sz="1900" dirty="0"/>
          </a:p>
        </p:txBody>
      </p:sp>
      <p:pic>
        <p:nvPicPr>
          <p:cNvPr id="5" name="Picture 4" descr="A house on top of money&#10;&#10;Description automatically generated">
            <a:extLst>
              <a:ext uri="{FF2B5EF4-FFF2-40B4-BE49-F238E27FC236}">
                <a16:creationId xmlns:a16="http://schemas.microsoft.com/office/drawing/2014/main" id="{67D545B2-4630-7A90-1399-86DB86818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2" r="18067" b="-1"/>
          <a:stretch/>
        </p:blipFill>
        <p:spPr>
          <a:xfrm>
            <a:off x="8232188" y="643468"/>
            <a:ext cx="2784367" cy="2545005"/>
          </a:xfrm>
          <a:prstGeom prst="rect">
            <a:avLst/>
          </a:prstGeom>
        </p:spPr>
      </p:pic>
      <p:pic>
        <p:nvPicPr>
          <p:cNvPr id="7" name="Picture 6" descr="A cartoon house with a heart shaped smoke coming out of it&#10;&#10;Description automatically generated">
            <a:extLst>
              <a:ext uri="{FF2B5EF4-FFF2-40B4-BE49-F238E27FC236}">
                <a16:creationId xmlns:a16="http://schemas.microsoft.com/office/drawing/2014/main" id="{06CBBB16-3CFF-D3C5-3C32-6F0A0A9D12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617" y="3657600"/>
            <a:ext cx="2585510" cy="258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35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131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Times New Roman</vt:lpstr>
      <vt:lpstr>Office Theme</vt:lpstr>
      <vt:lpstr>MYSQL   Housing Loan Management System Project</vt:lpstr>
      <vt:lpstr>Database summary </vt:lpstr>
      <vt:lpstr>ER Diagram </vt:lpstr>
      <vt:lpstr>PowerPoint Presentation</vt:lpstr>
      <vt:lpstr>PowerPoint Presentation</vt:lpstr>
      <vt:lpstr>Project Objective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Chandan Salvi</dc:creator>
  <cp:lastModifiedBy>Chandan Salvi</cp:lastModifiedBy>
  <cp:revision>1</cp:revision>
  <dcterms:created xsi:type="dcterms:W3CDTF">2024-11-15T18:17:19Z</dcterms:created>
  <dcterms:modified xsi:type="dcterms:W3CDTF">2025-07-12T10:12:24Z</dcterms:modified>
</cp:coreProperties>
</file>

<file path=docProps/thumbnail.jpeg>
</file>